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7"/>
  </p:notesMasterIdLst>
  <p:sldIdLst>
    <p:sldId id="295" r:id="rId4"/>
    <p:sldId id="279" r:id="rId5"/>
    <p:sldId id="296" r:id="rId6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Shruti" panose="020B0502040204020203" pitchFamily="34" charset="0"/>
      <p:regular r:id="rId25"/>
    </p:embeddedFont>
    <p:embeddedFont>
      <p:font typeface="Arial Unicode MS" panose="020B0604020202020204" pitchFamily="34" charset="-122"/>
      <p:regular r:id="rId26"/>
    </p:embeddedFont>
    <p:embeddedFont>
      <p:font typeface="Microsoft JhengHei" panose="020B0604030504040204" pitchFamily="34" charset="-120"/>
      <p:regular r:id="rId27"/>
    </p:embeddedFont>
    <p:embeddedFont>
      <p:font typeface="Simplified Arabic Fixed" panose="02070309020205020404" pitchFamily="49" charset="-78"/>
      <p:regular r:id="rId28"/>
    </p:embeddedFont>
    <p:embeddedFont>
      <p:font typeface="Calibri" panose="020F0302020204030204" pitchFamily="34" charset="0"/>
      <p:regular r:id="rId29"/>
    </p:embeddedFont>
    <p:embeddedFont>
      <p:font typeface="Calibri Light" panose="020F0302020204030204" charset="0"/>
      <p:regular r:id="rId30"/>
    </p:embeddedFont>
    <p:embeddedFont>
      <p:font typeface="Constantia" panose="02030602050306030303" charset="0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1.xml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13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>
            <a:fillRect/>
          </a:stretch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3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3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3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2539</Words>
  <Application>WPS Presentation</Application>
  <PresentationFormat>宽屏</PresentationFormat>
  <Paragraphs>1770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微软雅黑</vt:lpstr>
      <vt:lpstr>SimSun</vt:lpstr>
      <vt:lpstr>Shruti</vt:lpstr>
      <vt:lpstr>Arial Unicode MS</vt:lpstr>
      <vt:lpstr>Microsoft JhengHei</vt:lpstr>
      <vt:lpstr>Simplified Arabic Fixed</vt:lpstr>
      <vt:lpstr>叶根友疾风草书</vt:lpstr>
      <vt:lpstr>宋体-简</vt:lpstr>
      <vt:lpstr>方正粗宋简体</vt:lpstr>
      <vt:lpstr>汉仪书宋二KW</vt:lpstr>
      <vt:lpstr>Calibri</vt:lpstr>
      <vt:lpstr>Calibri Light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W@W</cp:lastModifiedBy>
  <cp:revision>216</cp:revision>
  <dcterms:created xsi:type="dcterms:W3CDTF">2023-04-30T16:33:42Z</dcterms:created>
  <dcterms:modified xsi:type="dcterms:W3CDTF">2023-04-30T16:33:42Z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E05646C1C72C5AE172914E6478044217_43</vt:lpwstr>
  </property>
  <property fmtid="{D5CDD505-2E9C-101B-9397-08002B2CF9AE}" pid="3" name="KSOProductBuildVer">
    <vt:lpwstr>1033-5.4.0.7913</vt:lpwstr>
  </property>
</Properties>
</file>